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95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1" r:id="rId34"/>
    <p:sldId id="292" r:id="rId35"/>
    <p:sldId id="289" r:id="rId36"/>
    <p:sldId id="290" r:id="rId37"/>
    <p:sldId id="293" r:id="rId38"/>
    <p:sldId id="294" r:id="rId3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FBF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9" autoAdjust="0"/>
    <p:restoredTop sz="92416" autoAdjust="0"/>
  </p:normalViewPr>
  <p:slideViewPr>
    <p:cSldViewPr>
      <p:cViewPr varScale="1">
        <p:scale>
          <a:sx n="67" d="100"/>
          <a:sy n="67" d="100"/>
        </p:scale>
        <p:origin x="-126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E31E7-1485-490D-8CFD-917183F2CF42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7D4C4-16F4-4876-9441-FD8D4AB71E9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05D-707E-4982-AD2A-347632AC9787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BC14-F060-41EF-B75B-51B4D931958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05D-707E-4982-AD2A-347632AC9787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BC14-F060-41EF-B75B-51B4D93195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05D-707E-4982-AD2A-347632AC9787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BC14-F060-41EF-B75B-51B4D93195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05D-707E-4982-AD2A-347632AC9787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BC14-F060-41EF-B75B-51B4D93195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05D-707E-4982-AD2A-347632AC9787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26CBC14-F060-41EF-B75B-51B4D93195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05D-707E-4982-AD2A-347632AC9787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BC14-F060-41EF-B75B-51B4D93195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05D-707E-4982-AD2A-347632AC9787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BC14-F060-41EF-B75B-51B4D93195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05D-707E-4982-AD2A-347632AC9787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BC14-F060-41EF-B75B-51B4D93195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05D-707E-4982-AD2A-347632AC9787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BC14-F060-41EF-B75B-51B4D93195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05D-707E-4982-AD2A-347632AC9787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BC14-F060-41EF-B75B-51B4D93195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05D-707E-4982-AD2A-347632AC9787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BC14-F060-41EF-B75B-51B4D93195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BA5905D-707E-4982-AD2A-347632AC9787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26CBC14-F060-41EF-B75B-51B4D931958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spwytowno.edupage14.org/text/?text=text/text1&amp;subpage=2&amp;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2736304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Castellar" pitchFamily="18" charset="0"/>
              </a:rPr>
              <a:t>Szkoła podstawowa </a:t>
            </a:r>
            <a:br>
              <a:rPr lang="pl-PL" b="1" dirty="0" smtClean="0">
                <a:solidFill>
                  <a:srgbClr val="C00000"/>
                </a:solidFill>
                <a:latin typeface="Castellar" pitchFamily="18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Castellar" pitchFamily="18" charset="0"/>
              </a:rPr>
              <a:t>w</a:t>
            </a:r>
            <a:br>
              <a:rPr lang="pl-PL" b="1" dirty="0" smtClean="0">
                <a:solidFill>
                  <a:srgbClr val="C00000"/>
                </a:solidFill>
                <a:latin typeface="Castellar" pitchFamily="18" charset="0"/>
              </a:rPr>
            </a:br>
            <a:r>
              <a:rPr lang="pl-PL" b="1" dirty="0" err="1" smtClean="0">
                <a:solidFill>
                  <a:srgbClr val="C00000"/>
                </a:solidFill>
                <a:latin typeface="Castellar" pitchFamily="18" charset="0"/>
              </a:rPr>
              <a:t>wytownie</a:t>
            </a:r>
            <a:endParaRPr lang="pl-PL" b="1" dirty="0">
              <a:solidFill>
                <a:srgbClr val="C00000"/>
              </a:solidFill>
              <a:latin typeface="Castellar" pitchFamily="18" charset="0"/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302433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6" name="Picture 2" descr="C:\Documents and Settings\Teresa\Pulpit\eaec8787e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429000"/>
            <a:ext cx="6696744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eresa\Pulpit\zdj\DSC02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920880" cy="6192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03648" y="2132856"/>
            <a:ext cx="5506636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APEL – ŚWIĘTO NIEPODLEGŁOŚCI</a:t>
            </a:r>
            <a:endParaRPr lang="pl-PL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 descr="C:\Documents and Settings\Teresa\Ustawienia lokalne\Temporary Internet Files\Content.IE5\1RAEJZP6\polska_poland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005064"/>
            <a:ext cx="2880320" cy="18002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Teresa\Pulpit\zdj\DSC03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5040560" cy="3872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Documents and Settings\Teresa\Pulpit\zdj\DSC03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636912"/>
            <a:ext cx="4896544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84275" y="1340768"/>
            <a:ext cx="5897769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DZIEŃ MISIA</a:t>
            </a:r>
            <a:endParaRPr lang="pl-PL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 descr="C:\Documents and Settings\Teresa\Ustawienia lokalne\Temporary Internet Files\Content.IE5\GX6ZH6EQ\KUBUS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924944"/>
            <a:ext cx="3024336" cy="3240360"/>
          </a:xfrm>
          <a:prstGeom prst="ellipse">
            <a:avLst/>
          </a:prstGeom>
          <a:noFill/>
        </p:spPr>
      </p:pic>
      <p:pic>
        <p:nvPicPr>
          <p:cNvPr id="1027" name="Picture 3" descr="C:\Documents and Settings\Teresa\Ustawienia lokalne\Temporary Internet Files\Content.IE5\X1NKI3PA\paddington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852936"/>
            <a:ext cx="3168352" cy="3240360"/>
          </a:xfrm>
          <a:prstGeom prst="ellipse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eresa\Pulpit\zdj\DSC03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28" y="980728"/>
            <a:ext cx="3385816" cy="3402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Documents and Settings\Teresa\Pulpit\zdj\DSC03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772816"/>
            <a:ext cx="4968552" cy="4824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1556792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APEL - BOŻONARODZENIOWY</a:t>
            </a:r>
            <a:endParaRPr lang="pl-PL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5" name="Picture 3" descr="C:\Documents and Settings\Teresa\Ustawienia lokalne\Temporary Internet Files\Content.IE5\1RAEJZP6\christmas-1379667806nd3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852936"/>
            <a:ext cx="4513113" cy="3706807"/>
          </a:xfrm>
          <a:prstGeom prst="star7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Teresa\Pulpit\zdj\DSC03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3"/>
            <a:ext cx="4320480" cy="40324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Documents and Settings\Teresa\Pulpit\zdj\DSC03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852936"/>
            <a:ext cx="3888432" cy="3672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Documents and Settings\Teresa\Ustawienia lokalne\Temporary Internet Files\Content.IE5\GX6ZH6EQ\4210888058_f9423be9ef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60648"/>
            <a:ext cx="2448272" cy="24249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87624" y="1484784"/>
            <a:ext cx="432048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DZIEŃ BABCI I DZIADKA</a:t>
            </a:r>
            <a:endParaRPr lang="pl-PL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9" name="Picture 5" descr="C:\Documents and Settings\Teresa\Ustawienia lokalne\Temporary Internet Files\Content.IE5\X1NKI3PA\kwiaty103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204864"/>
            <a:ext cx="2971800" cy="3971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C:\Program Files\Microsoft Office\MEDIA\CAGCAT10\j028190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717032"/>
            <a:ext cx="1825142" cy="1725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zkoła\Desktop\101MSDCF\DSC03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757" y="446730"/>
            <a:ext cx="7713683" cy="5934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83568" y="1196752"/>
            <a:ext cx="77768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WSPÓLNE KOLĘDOWANIE</a:t>
            </a:r>
            <a:endParaRPr lang="pl-PL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 descr="C:\Documents and Settings\Teresa\Ustawienia lokalne\Temporary Internet Files\Content.IE5\VCJ294N2\are-you-an-angel-or-a-devil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429000"/>
            <a:ext cx="4824536" cy="2952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7" name="Picture 9" descr="C:\Documents and Settings\Teresa\Ustawienia lokalne\Temporary Internet Files\Content.IE5\1RAEJZP6\9143-christmas-shaped-gingerbread-cookies-hanging-on-a-ribbon-pv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2051720" cy="22598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4400" dirty="0" smtClean="0">
                <a:solidFill>
                  <a:srgbClr val="B3FBFB"/>
                </a:solidFill>
              </a:rPr>
              <a:t>SZKOŁA</a:t>
            </a:r>
            <a:endParaRPr lang="pl-PL" sz="4400" dirty="0">
              <a:solidFill>
                <a:srgbClr val="B3FBFB"/>
              </a:solidFill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b="1" dirty="0" smtClean="0">
                <a:solidFill>
                  <a:srgbClr val="C00000"/>
                </a:solidFill>
              </a:rPr>
              <a:t>WIZJA</a:t>
            </a:r>
          </a:p>
          <a:p>
            <a:r>
              <a:rPr lang="pl-PL" b="1" dirty="0" smtClean="0">
                <a:solidFill>
                  <a:srgbClr val="C00000"/>
                </a:solidFill>
              </a:rPr>
              <a:t>Pragniemy, żeby w naszej szkole panowała atmosfera przyjaźni i wzajemnej akceptacji.</a:t>
            </a:r>
            <a:endParaRPr lang="pl-PL" dirty="0" smtClean="0">
              <a:solidFill>
                <a:srgbClr val="C00000"/>
              </a:solidFill>
            </a:endParaRPr>
          </a:p>
          <a:p>
            <a:r>
              <a:rPr lang="pl-PL" b="1" dirty="0" smtClean="0">
                <a:solidFill>
                  <a:srgbClr val="C00000"/>
                </a:solidFill>
              </a:rPr>
              <a:t>Dokładamy wszelkich starań, aby uczeń czuł się pewnie i bezpiecznie.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b="1" dirty="0" smtClean="0">
                <a:solidFill>
                  <a:srgbClr val="FFFF00"/>
                </a:solidFill>
              </a:rPr>
              <a:t>MISJA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Jesteśmy szkołą, która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r>
              <a:rPr lang="pl-PL" b="1" dirty="0" smtClean="0">
                <a:solidFill>
                  <a:srgbClr val="FFFF00"/>
                </a:solidFill>
              </a:rPr>
              <a:t>:</a:t>
            </a:r>
            <a:endParaRPr lang="pl-PL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zapewnia wszechstronny rozwój osobowości uczniów,</a:t>
            </a:r>
            <a:endParaRPr lang="pl-PL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wspomaga rodzinę w procesie wychowania,</a:t>
            </a:r>
            <a:endParaRPr lang="pl-PL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gwarantuje nauczanie przez wysoko wykwalifikowaną kadrę, opierającą współpracę z uczniami i rodzicami na zasadzie partnerstwa,</a:t>
            </a:r>
            <a:endParaRPr lang="pl-PL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</a:t>
            </a:r>
            <a:r>
              <a:rPr lang="pl-PL" b="1" smtClean="0">
                <a:solidFill>
                  <a:srgbClr val="FFFF00"/>
                </a:solidFill>
              </a:rPr>
              <a:t>est </a:t>
            </a:r>
            <a:r>
              <a:rPr lang="pl-PL" b="1" dirty="0" smtClean="0">
                <a:solidFill>
                  <a:srgbClr val="FFFF00"/>
                </a:solidFill>
              </a:rPr>
              <a:t>przyjazna dla ucznia, rodziców i nauczycieli.</a:t>
            </a:r>
            <a:endParaRPr lang="pl-PL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pl-PL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zkoła\Desktop\101MSDCF\DSC03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888432" cy="3775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Szkoła\Desktop\101MSDCF\DSC03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2825" y="2996952"/>
            <a:ext cx="5161175" cy="38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1268760"/>
            <a:ext cx="803296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pl-PL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BAL  KARNAWAŁOWY</a:t>
            </a:r>
            <a:endParaRPr lang="pl-PL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C:\Documents and Settings\Teresa\Ustawienia lokalne\Temporary Internet Files\Content.IE5\X1NKI3PA\Maski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56992"/>
            <a:ext cx="338437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Documents and Settings\Teresa\Ustawienia lokalne\Temporary Internet Files\Content.IE5\VCJ294N2\dzieci1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140968"/>
            <a:ext cx="3456384" cy="25202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eresa\Pulpit\zdj\DSC03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58" y="332656"/>
            <a:ext cx="4972498" cy="48398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Documents and Settings\Teresa\Pulpit\zdj\DSC03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363" y="2636912"/>
            <a:ext cx="4400637" cy="39416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83568" y="1052736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PIERWSZY DZIEŃ WIOSNY</a:t>
            </a:r>
            <a:endParaRPr lang="pl-PL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8" name="Picture 4" descr="C:\Documents and Settings\Teresa\Ustawienia lokalne\Temporary Internet Files\Content.IE5\VCJ294N2\preview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168" y="2708920"/>
            <a:ext cx="7488832" cy="3744416"/>
          </a:xfrm>
          <a:prstGeom prst="verticalScroll">
            <a:avLst/>
          </a:prstGeom>
          <a:noFill/>
        </p:spPr>
      </p:pic>
      <p:pic>
        <p:nvPicPr>
          <p:cNvPr id="1029" name="Picture 5" descr="C:\Documents and Settings\Teresa\Ustawienia lokalne\Temporary Internet Files\Content.IE5\1RAEJZP6\ptak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56992"/>
            <a:ext cx="1755220" cy="2260724"/>
          </a:xfrm>
          <a:prstGeom prst="verticalScroll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1196752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APEL - WIELKANOC</a:t>
            </a:r>
            <a:endParaRPr lang="pl-PL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050" name="Picture 2" descr="C:\Documents and Settings\Teresa\Ustawienia lokalne\Temporary Internet Files\Content.IE5\GX6ZH6EQ\wielkanoc_201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068960"/>
            <a:ext cx="4608512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Teresa\Pulpit\zdj\DSC03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136904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 descr="C:\Documents and Settings\Teresa\Ustawienia lokalne\Temporary Internet Files\Content.IE5\X1NKI3PA\chicken_ITle_canstockphoto11513845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725144"/>
            <a:ext cx="1337368" cy="1656184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15616" y="980728"/>
            <a:ext cx="73949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0000" endA="300" endPos="50000" dist="29997" dir="5400000" sy="-100000" algn="bl" rotWithShape="0"/>
                </a:effectLst>
              </a:rPr>
              <a:t>APEL – ŚWIĘTA  MAJOWE</a:t>
            </a:r>
            <a:endParaRPr lang="pl-PL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1030" name="Picture 6" descr="C:\Documents and Settings\Teresa\Ustawienia lokalne\Temporary Internet Files\Content.IE5\1RAEJZP6\polish-flag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988840"/>
            <a:ext cx="4343070" cy="4437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zkoła\Desktop\DCIM\105_PANA\P1050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104456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Szkoła\Desktop\DCIM\105_PANA\P1050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276872"/>
            <a:ext cx="4608512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67545" y="1196752"/>
            <a:ext cx="684076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4800" b="1" dirty="0" smtClean="0">
                <a:ln/>
                <a:solidFill>
                  <a:schemeClr val="accent3"/>
                </a:solidFill>
              </a:rPr>
              <a:t>FESTIWAL PIOSENKI ANGIELSKIEJ</a:t>
            </a:r>
            <a:endParaRPr lang="pl-PL" sz="4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2050" name="Picture 2" descr="C:\Documents and Settings\Teresa\Ustawienia lokalne\Temporary Internet Files\Content.IE5\GX6ZH6EQ\EnglandFlag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852937"/>
            <a:ext cx="2952328" cy="318138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effectLst>
            <a:outerShdw blurRad="130000" dist="101600" dir="2700000" algn="tl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sz="4400" dirty="0" smtClean="0">
                <a:solidFill>
                  <a:schemeClr val="accent4"/>
                </a:solidFill>
              </a:rPr>
              <a:t>ZAJĘCIA OBOWIĄZKOWE</a:t>
            </a:r>
            <a:br>
              <a:rPr lang="pl-PL" sz="4400" dirty="0" smtClean="0">
                <a:solidFill>
                  <a:schemeClr val="accent4"/>
                </a:solidFill>
              </a:rPr>
            </a:br>
            <a:r>
              <a:rPr lang="pl-PL" sz="4400" dirty="0" smtClean="0">
                <a:solidFill>
                  <a:schemeClr val="accent4"/>
                </a:solidFill>
              </a:rPr>
              <a:t>I</a:t>
            </a:r>
            <a:br>
              <a:rPr lang="pl-PL" sz="4400" dirty="0" smtClean="0">
                <a:solidFill>
                  <a:schemeClr val="accent4"/>
                </a:solidFill>
              </a:rPr>
            </a:br>
            <a:r>
              <a:rPr lang="pl-PL" sz="4400" dirty="0" smtClean="0">
                <a:solidFill>
                  <a:schemeClr val="accent4"/>
                </a:solidFill>
              </a:rPr>
              <a:t>DODATKOWE</a:t>
            </a:r>
            <a:endParaRPr lang="pl-PL" sz="4400" dirty="0">
              <a:solidFill>
                <a:schemeClr val="accent4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endParaRPr lang="pl-PL" dirty="0" smtClean="0"/>
          </a:p>
          <a:p>
            <a:pPr algn="ctr">
              <a:buNone/>
            </a:pPr>
            <a:r>
              <a:rPr lang="pl-PL" sz="2200" b="1" dirty="0" smtClean="0">
                <a:solidFill>
                  <a:srgbClr val="00B0F0"/>
                </a:solidFill>
                <a:latin typeface="Arial Black" pitchFamily="34" charset="0"/>
              </a:rPr>
              <a:t>ZAJ. WSPOMAGAJĄCE ROZWÓJ</a:t>
            </a:r>
          </a:p>
          <a:p>
            <a:pPr algn="ctr">
              <a:buNone/>
            </a:pPr>
            <a:r>
              <a:rPr lang="pl-PL" sz="2200" b="1" dirty="0" smtClean="0">
                <a:solidFill>
                  <a:srgbClr val="00B0F0"/>
                </a:solidFill>
                <a:latin typeface="Arial Black" pitchFamily="34" charset="0"/>
              </a:rPr>
              <a:t>UCZNIA:</a:t>
            </a:r>
          </a:p>
          <a:p>
            <a:pPr>
              <a:buNone/>
            </a:pPr>
            <a:endParaRPr lang="pl-PL" b="1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b="1" dirty="0" smtClean="0">
                <a:solidFill>
                  <a:srgbClr val="FFFF00"/>
                </a:solidFill>
                <a:latin typeface="Arial Black" pitchFamily="34" charset="0"/>
              </a:rPr>
              <a:t>LOGOPEDIA</a:t>
            </a:r>
          </a:p>
          <a:p>
            <a:pPr>
              <a:buFont typeface="Arial" pitchFamily="34" charset="0"/>
              <a:buChar char="•"/>
            </a:pPr>
            <a:r>
              <a:rPr lang="pl-PL" b="1" dirty="0" smtClean="0">
                <a:solidFill>
                  <a:srgbClr val="FFFF00"/>
                </a:solidFill>
                <a:latin typeface="Arial Black" pitchFamily="34" charset="0"/>
              </a:rPr>
              <a:t>REWALIDACJA IND.</a:t>
            </a:r>
          </a:p>
          <a:p>
            <a:pPr>
              <a:buFont typeface="Arial" pitchFamily="34" charset="0"/>
              <a:buChar char="•"/>
            </a:pPr>
            <a:r>
              <a:rPr lang="pl-PL" b="1" dirty="0" smtClean="0">
                <a:solidFill>
                  <a:srgbClr val="FFFF00"/>
                </a:solidFill>
                <a:latin typeface="Arial Black" pitchFamily="34" charset="0"/>
              </a:rPr>
              <a:t>ZAJ. KOR – WYR.</a:t>
            </a:r>
          </a:p>
          <a:p>
            <a:pPr>
              <a:buFont typeface="Arial" pitchFamily="34" charset="0"/>
              <a:buChar char="•"/>
            </a:pPr>
            <a:r>
              <a:rPr lang="pl-PL" b="1" dirty="0" smtClean="0">
                <a:solidFill>
                  <a:srgbClr val="FFFF00"/>
                </a:solidFill>
                <a:latin typeface="Arial Black" pitchFamily="34" charset="0"/>
              </a:rPr>
              <a:t>ZAJ. DYD. – WYR.</a:t>
            </a:r>
          </a:p>
          <a:p>
            <a:pPr>
              <a:buFont typeface="Arial" pitchFamily="34" charset="0"/>
              <a:buChar char="•"/>
            </a:pPr>
            <a:r>
              <a:rPr lang="pl-PL" b="1" dirty="0" smtClean="0">
                <a:solidFill>
                  <a:srgbClr val="FFFF00"/>
                </a:solidFill>
                <a:latin typeface="Arial Black" pitchFamily="34" charset="0"/>
              </a:rPr>
              <a:t>NAUKA PŁYWANIA(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algn="ctr">
              <a:buNone/>
            </a:pPr>
            <a:r>
              <a:rPr lang="pl-PL" sz="2200" b="1" dirty="0" smtClean="0">
                <a:solidFill>
                  <a:srgbClr val="00B0F0"/>
                </a:solidFill>
                <a:latin typeface="Arial Black" pitchFamily="34" charset="0"/>
              </a:rPr>
              <a:t>KOŁA </a:t>
            </a:r>
          </a:p>
          <a:p>
            <a:pPr algn="ctr">
              <a:buNone/>
            </a:pPr>
            <a:r>
              <a:rPr lang="pl-PL" sz="2200" b="1" dirty="0" smtClean="0">
                <a:solidFill>
                  <a:srgbClr val="00B0F0"/>
                </a:solidFill>
                <a:latin typeface="Arial Black" pitchFamily="34" charset="0"/>
              </a:rPr>
              <a:t>ZAINTERESOWAŃ:</a:t>
            </a:r>
            <a:r>
              <a:rPr lang="pl-PL" b="1" dirty="0" smtClean="0">
                <a:solidFill>
                  <a:srgbClr val="7030A0"/>
                </a:solidFill>
                <a:latin typeface="Arial Black" pitchFamily="34" charset="0"/>
              </a:rPr>
              <a:t>:</a:t>
            </a:r>
          </a:p>
          <a:p>
            <a:pPr algn="ctr">
              <a:buNone/>
            </a:pPr>
            <a:endParaRPr lang="pl-PL" b="1" dirty="0" smtClean="0">
              <a:solidFill>
                <a:srgbClr val="7030A0"/>
              </a:solidFill>
              <a:latin typeface="Arial Black" pitchFamily="34" charset="0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Arial Black" pitchFamily="34" charset="0"/>
              </a:rPr>
              <a:t>ZAJ. PLASTYCZNE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 Black" pitchFamily="34" charset="0"/>
              </a:rPr>
              <a:t>ZAJ. WOKALNE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 Black" pitchFamily="34" charset="0"/>
              </a:rPr>
              <a:t>LEKCJE BIBLIOTECZNE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 Black" pitchFamily="34" charset="0"/>
              </a:rPr>
              <a:t>ZAJ. TEATRALNE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 Black" pitchFamily="34" charset="0"/>
              </a:rPr>
              <a:t>ZAJ. SPORTOWE</a:t>
            </a:r>
            <a:endParaRPr lang="pl-PL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Documents and Settings\Teresa\Ustawienia lokalne\Temporary Internet Files\Content.IE5\1RAEJZP6\hqdefault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5301208"/>
            <a:ext cx="1440160" cy="1556792"/>
          </a:xfrm>
          <a:prstGeom prst="rect">
            <a:avLst/>
          </a:prstGeom>
          <a:noFill/>
        </p:spPr>
      </p:pic>
      <p:pic>
        <p:nvPicPr>
          <p:cNvPr id="1027" name="Picture 3" descr="C:\Documents and Settings\Teresa\Ustawienia lokalne\Temporary Internet Files\Content.IE5\1RAEJZP6\theatremask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5085184"/>
            <a:ext cx="1728192" cy="158547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eresa\Pulpit\BRD\festiwal2015\DSC03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60648"/>
            <a:ext cx="4394650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Documents and Settings\Teresa\Pulpit\BRD\festiwal2015\DSC03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4904"/>
            <a:ext cx="5119847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1484784"/>
            <a:ext cx="76328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INNE WAŻNE WYDARZENIA I IMPREZY SZKOLNE</a:t>
            </a:r>
            <a:r>
              <a:rPr lang="pl-PL" sz="3600" b="1" dirty="0" smtClean="0"/>
              <a:t>.</a:t>
            </a:r>
            <a:endParaRPr lang="pl-PL" sz="3600" b="1" dirty="0"/>
          </a:p>
        </p:txBody>
      </p:sp>
      <p:pic>
        <p:nvPicPr>
          <p:cNvPr id="1028" name="Picture 4" descr="C:\Documents and Settings\Teresa\Ustawienia lokalne\Temporary Internet Files\Content.IE5\1RAEJZP6\artists-palette-clipart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6717" y="4581128"/>
            <a:ext cx="2547283" cy="1988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Documents and Settings\Teresa\Ustawienia lokalne\Temporary Internet Files\Content.IE5\1RAEJZP6\halloween-image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09120"/>
            <a:ext cx="1936194" cy="2060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C:\Documents and Settings\Teresa\Ustawienia lokalne\Temporary Internet Files\Content.IE5\VCJ294N2\228489118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509120"/>
            <a:ext cx="1728192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3" name="Picture 9" descr="C:\Documents and Settings\Teresa\Ustawienia lokalne\Temporary Internet Files\Content.IE5\VCJ294N2\2013225121049_b-coo0l-automatica-grigia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5301208"/>
            <a:ext cx="2448272" cy="1224136"/>
          </a:xfrm>
          <a:prstGeom prst="rect">
            <a:avLst/>
          </a:prstGeom>
          <a:noFill/>
        </p:spPr>
      </p:pic>
      <p:pic>
        <p:nvPicPr>
          <p:cNvPr id="1034" name="Picture 10" descr="C:\Documents and Settings\Teresa\Ustawienia lokalne\Temporary Internet Files\Content.IE5\VCJ294N2\big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501008"/>
            <a:ext cx="2136238" cy="1602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1052736"/>
            <a:ext cx="8280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2060"/>
                </a:solidFill>
              </a:rPr>
              <a:t>PASOWANIE NA PIERWSZOKLASISTĘ</a:t>
            </a:r>
          </a:p>
          <a:p>
            <a:pPr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2060"/>
                </a:solidFill>
              </a:rPr>
              <a:t>PASOWANIE NA „ 0 ‘</a:t>
            </a:r>
          </a:p>
          <a:p>
            <a:pPr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2060"/>
                </a:solidFill>
              </a:rPr>
              <a:t>TEST SZÓSTOKLASISTY</a:t>
            </a:r>
          </a:p>
          <a:p>
            <a:pPr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2060"/>
                </a:solidFill>
              </a:rPr>
              <a:t>KONKURS BRD - JESTEŚMY ORGANIZATORAMI</a:t>
            </a:r>
          </a:p>
          <a:p>
            <a:pPr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2060"/>
                </a:solidFill>
              </a:rPr>
              <a:t>ZAWODY SPORTOWE</a:t>
            </a:r>
          </a:p>
          <a:p>
            <a:pPr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2060"/>
                </a:solidFill>
              </a:rPr>
              <a:t>LEKCJE PRZYRODY – W SLUPSKU</a:t>
            </a:r>
          </a:p>
          <a:p>
            <a:pPr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2060"/>
                </a:solidFill>
              </a:rPr>
              <a:t>LEKCJE JĘZYKA ANGIELSKIEGO  </a:t>
            </a:r>
          </a:p>
          <a:p>
            <a:pPr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2060"/>
                </a:solidFill>
              </a:rPr>
              <a:t>LEKCJE PLASTYKI W TERENIE </a:t>
            </a:r>
          </a:p>
          <a:p>
            <a:pPr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2060"/>
                </a:solidFill>
              </a:rPr>
              <a:t>HALLOWEEN</a:t>
            </a:r>
          </a:p>
          <a:p>
            <a:pPr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2060"/>
                </a:solidFill>
              </a:rPr>
              <a:t>MIKOŁAJKI</a:t>
            </a:r>
          </a:p>
          <a:p>
            <a:pPr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2060"/>
                </a:solidFill>
              </a:rPr>
              <a:t>JASEŁKA</a:t>
            </a:r>
          </a:p>
          <a:p>
            <a:pPr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2060"/>
                </a:solidFill>
              </a:rPr>
              <a:t>ZAJECIA Z PIERWSZEJ POMOCY</a:t>
            </a:r>
          </a:p>
          <a:p>
            <a:pPr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2060"/>
                </a:solidFill>
              </a:rPr>
              <a:t>SPOTKANIE Z PRZEDSTAWICIELEM FOKARIUM</a:t>
            </a:r>
          </a:p>
          <a:p>
            <a:pPr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2060"/>
                </a:solidFill>
              </a:rPr>
              <a:t>SWIĘTO DNIA ZIEMI</a:t>
            </a:r>
          </a:p>
          <a:p>
            <a:pPr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2060"/>
                </a:solidFill>
              </a:rPr>
              <a:t>KONCERT W FILHARMONII</a:t>
            </a:r>
            <a:endParaRPr lang="pl-PL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 rot="10800000" flipV="1">
            <a:off x="539552" y="-350256"/>
            <a:ext cx="7776864" cy="729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 </a:t>
            </a:r>
            <a:r>
              <a:rPr kumimoji="0" lang="pl-PL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 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lang="pl-PL" b="1" dirty="0" smtClean="0">
                <a:latin typeface="Arial" pitchFamily="34" charset="0"/>
              </a:rPr>
              <a:t> 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Spotkania z piosenką nie tylko religijną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Patronat Akademia Pomorska w Słupsku.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          Zofia Stola - I miejsce, nagroda Wójta Gminy Smołdzino.</a:t>
            </a:r>
            <a:endParaRPr kumimoji="0" lang="pl-P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          Joanna Płatwa - nagroda specjalna Księdza Proboszcza ze Smołdzina.</a:t>
            </a:r>
            <a:endParaRPr kumimoji="0" lang="pl-P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VIII Wojewódzki Konkurs Sienkiewiczowski " Sienkiewicz słowem malowany"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- kategoria opowiadanie, II miejsce Kacper Stola , III miejsce Magdalena </a:t>
            </a:r>
            <a:r>
              <a:rPr kumimoji="0" lang="pl-PL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Penk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IV Międzyszkolny Konkurs Piosenki Żołnierskiej 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I miejsce Joanna Płatwa.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XI Miejsko - Gminny konkurs Polskiej Poezji i Pieśni Patriotycznej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organizator SP Objazda- II miejsce Joanna Płatwa, Nikola i Natalia Stebelska otrzymały dyplomy za udział w konkursie.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Wojewódzki Konkurs- " Śpiewajmy kolędy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" - Joanna Płatwa, II miejsce, uczestnictwo Zofia Stola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 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9 stycznia 2015 r. odbył 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się X Miejsko - Gminny Konkurs Kolęd i Pastorałek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w SP w Zaleskich. Zofia Stola- I miejsce , Joanna Płatwa - II miejsce.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 Powiatowy Przegląd Jasełek 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Szkół Podstawowych - I miejsce  SP Wytowno. </a:t>
            </a:r>
            <a:endParaRPr kumimoji="0" lang="pl-P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VIII Miejsko - Gminny Konkurs Plastyczny 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dla </a:t>
            </a:r>
            <a:r>
              <a:rPr kumimoji="0" lang="pl-PL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uczniow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klas I - III " Malowane wierszem". Klasa II - trzecie miejsce Adrian Stola, </a:t>
            </a:r>
            <a:r>
              <a:rPr kumimoji="0" lang="pl-PL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wyróznienie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- Karol Oleszkiewicz.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Klasa III - drugie miejsce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Dagmara </a:t>
            </a:r>
            <a:r>
              <a:rPr kumimoji="0" lang="pl-PL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Czywil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Gminny konkurs BRD - 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IV miejsce.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XIII Festiwal Piosenki Dziecięcej i </a:t>
            </a:r>
            <a:r>
              <a:rPr kumimoji="0" lang="pl-PL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Młodziezowej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hlinkClick r:id="rId2" tooltip="Click to Continue &gt; by BestSaveForYou"/>
              </a:rPr>
              <a:t> Gama  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2015 - Joanna Płatwa - wyróżnienie, uczestnictwo - Zofia Stola.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pl-P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Gminne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hlinkClick r:id="rId2" tooltip="Click to Continue &gt; by BestSaveForYou"/>
              </a:rPr>
              <a:t> zawody  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szkół podstawowych w piłce koszykowej 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I miejsce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hlinkClick r:id="rId2" tooltip="Click to Continue &gt; by BestSaveForYou"/>
              </a:rPr>
              <a:t> Szkoła  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Podstawowa w Wytownie.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cdncache-a.akamaihd.net/items/it/img/arrow-10x10.png">
            <a:hlinkClick r:id="rId2" tooltip="Click to Continue &gt; by BestSaveForYou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5575" y="1046163"/>
            <a:ext cx="95250" cy="95250"/>
          </a:xfrm>
          <a:prstGeom prst="rect">
            <a:avLst/>
          </a:prstGeom>
          <a:noFill/>
        </p:spPr>
      </p:pic>
      <p:pic>
        <p:nvPicPr>
          <p:cNvPr id="3075" name="Picture 3" descr="http://cdncache-a.akamaihd.net/items/it/img/arrow-10x10.png">
            <a:hlinkClick r:id="rId2" tooltip="Click to Continue &gt; by BestSaveForYou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5550" y="1244600"/>
            <a:ext cx="95250" cy="95250"/>
          </a:xfrm>
          <a:prstGeom prst="rect">
            <a:avLst/>
          </a:prstGeom>
          <a:noFill/>
        </p:spPr>
      </p:pic>
      <p:pic>
        <p:nvPicPr>
          <p:cNvPr id="3076" name="Picture 4" descr="http://cdncache-a.akamaihd.net/items/it/img/arrow-10x10.png">
            <a:hlinkClick r:id="rId2" tooltip="Click to Continue &gt; by BestSaveForYou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4788" y="1244600"/>
            <a:ext cx="95250" cy="952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1196752"/>
            <a:ext cx="7488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dirty="0" smtClean="0"/>
              <a:t>20 maja 2015 r. </a:t>
            </a:r>
            <a:r>
              <a:rPr lang="pl-PL" b="1" dirty="0" smtClean="0"/>
              <a:t>– Festiwal Piosenki Angielskiej w Wytownie</a:t>
            </a:r>
            <a:r>
              <a:rPr lang="pl-PL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II miejsce Zuzanna </a:t>
            </a:r>
            <a:r>
              <a:rPr lang="pl-PL" dirty="0" err="1" smtClean="0"/>
              <a:t>Kubicz</a:t>
            </a:r>
            <a:r>
              <a:rPr lang="pl-PL" dirty="0" smtClean="0"/>
              <a:t>, Hanna </a:t>
            </a:r>
            <a:r>
              <a:rPr lang="pl-PL" dirty="0" err="1" smtClean="0"/>
              <a:t>Penk</a:t>
            </a:r>
            <a:r>
              <a:rPr lang="pl-PL" dirty="0" smtClean="0"/>
              <a:t>, Klaudia </a:t>
            </a:r>
            <a:r>
              <a:rPr lang="pl-PL" dirty="0" err="1" smtClean="0"/>
              <a:t>Żorniak</a:t>
            </a:r>
            <a:r>
              <a:rPr lang="pl-PL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III miejsce Zofia Stola.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W kategorii klas IV – VI , II miejsce Joanna Płatwa. 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22 maja 2015r. </a:t>
            </a:r>
            <a:r>
              <a:rPr lang="pl-PL" b="1" dirty="0" smtClean="0"/>
              <a:t>– Wojewódzki Festiwal Piosenki Rosyjskiej w Słupsku  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Joanna Płatwa – I miejsce.</a:t>
            </a:r>
          </a:p>
          <a:p>
            <a:pPr>
              <a:buFont typeface="Arial" pitchFamily="34" charset="0"/>
              <a:buChar char="•"/>
            </a:pPr>
            <a:endParaRPr lang="pl-PL" dirty="0" smtClean="0"/>
          </a:p>
          <a:p>
            <a:pPr>
              <a:buFont typeface="Arial" pitchFamily="34" charset="0"/>
              <a:buChar char="•"/>
            </a:pPr>
            <a:endParaRPr lang="pl-PL" sz="16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1340768"/>
            <a:ext cx="7416824" cy="193899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 smtClean="0"/>
              <a:t>PUNKT PRZEDSZKOLNY</a:t>
            </a:r>
            <a:endParaRPr lang="pl-PL" sz="6000" b="1" dirty="0"/>
          </a:p>
        </p:txBody>
      </p:sp>
      <p:pic>
        <p:nvPicPr>
          <p:cNvPr id="2051" name="Picture 3" descr="C:\Documents and Settings\Teresa\Ustawienia lokalne\Temporary Internet Files\Content.IE5\1RAEJZP6\CartoonGirls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284984"/>
            <a:ext cx="3195736" cy="2907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zkoła\Desktop\DCIM\105_PANA\P1050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069350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Szkoła\Desktop\DCIM\105_PANA\P1050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124744"/>
            <a:ext cx="4248472" cy="4902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zkoła\Desktop\DCIM\105_PANA\P1050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52839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Szkoła\Desktop\DCIM\105_PANA\P1050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60648"/>
            <a:ext cx="345638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Szkoła\Desktop\DCIM\105_PANA\P1050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140968"/>
            <a:ext cx="367240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Szkoła\Desktop\DCIM\105_PANA\P10503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852936"/>
            <a:ext cx="374441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83568" y="1628800"/>
            <a:ext cx="7632848" cy="212365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4400" b="1" dirty="0" smtClean="0"/>
              <a:t>ZAPRASZAMY  NA NASZĄ  SZKOLNĄ STRONĘ  INTERNETOWĄ</a:t>
            </a:r>
            <a:endParaRPr lang="pl-PL" sz="44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195736" y="5157192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err="1" smtClean="0">
                <a:solidFill>
                  <a:srgbClr val="002060"/>
                </a:solidFill>
              </a:rPr>
              <a:t>spwytowno</a:t>
            </a:r>
            <a:endParaRPr lang="pl-PL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1043608" y="1916832"/>
            <a:ext cx="7704856" cy="1938992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KALENDARZ IMPREZ SZKOLNYCH</a:t>
            </a:r>
          </a:p>
          <a:p>
            <a:pPr algn="ctr"/>
            <a:r>
              <a:rPr lang="pl-PL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2014 / 2015 R.</a:t>
            </a:r>
            <a:endParaRPr lang="pl-PL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074" name="Picture 2" descr="Znalezione obrazy dla zapytania ZABAWA OBRAZ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2520280" cy="3024336"/>
          </a:xfrm>
          <a:prstGeom prst="ellipse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9" y="1484784"/>
            <a:ext cx="6480719" cy="47089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APEL – POWSTANIE PAŃSTWA PODZIEMNEGO ( 75 LAT )</a:t>
            </a:r>
            <a:endParaRPr lang="pl-PL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Teresa\Pulpit\zdj\DSC02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235" y="620688"/>
            <a:ext cx="7914205" cy="5562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67545" y="2420888"/>
            <a:ext cx="8208912" cy="230832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WYBORY DO SAMORZĄDU SZKOLNEGO</a:t>
            </a:r>
            <a:endParaRPr lang="pl-PL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7" name="Picture 5" descr="C:\Documents and Settings\Teresa\Ustawienia lokalne\Temporary Internet Files\Content.IE5\1RAEJZP6\dzwonek[1]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5324" y="980728"/>
            <a:ext cx="2055147" cy="237626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Teresa\Pulpit\zdj\DSC02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7848872" cy="58326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59632" y="1916832"/>
            <a:ext cx="6120680" cy="193899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ŚWIĘTO NAUCZYCIELI I PRACOWNIKÓW SZKOŁY</a:t>
            </a:r>
            <a:endParaRPr lang="pl-PL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C:\Documents and Settings\Teresa\Ustawienia lokalne\Temporary Internet Files\Content.IE5\X1NKI3PA\1224[1].tx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717032"/>
            <a:ext cx="3816424" cy="2879204"/>
          </a:xfrm>
          <a:prstGeom prst="teardrop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lkomiejski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560</TotalTime>
  <Words>294</Words>
  <Application>Microsoft Office PowerPoint</Application>
  <PresentationFormat>Pokaz na ekranie (4:3)</PresentationFormat>
  <Paragraphs>83</Paragraphs>
  <Slides>38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Wierzchołek</vt:lpstr>
      <vt:lpstr>Szkoła podstawowa  w wytownie</vt:lpstr>
      <vt:lpstr>SZKOŁA</vt:lpstr>
      <vt:lpstr>ZAJĘCIA OBOWIĄZKOWE I DODATKOWE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</vt:vector>
  </TitlesOfParts>
  <Company>Dom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 w wytownie</dc:title>
  <dc:creator>Teresa kowalczuk</dc:creator>
  <cp:lastModifiedBy>Szkoła</cp:lastModifiedBy>
  <cp:revision>68</cp:revision>
  <dcterms:created xsi:type="dcterms:W3CDTF">2015-05-13T15:16:16Z</dcterms:created>
  <dcterms:modified xsi:type="dcterms:W3CDTF">2015-05-25T14:09:07Z</dcterms:modified>
</cp:coreProperties>
</file>